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57" r:id="rId3"/>
    <p:sldId id="259" r:id="rId4"/>
    <p:sldId id="264" r:id="rId5"/>
    <p:sldId id="266" r:id="rId6"/>
    <p:sldId id="265"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83A653-E5E1-7A4A-BBAB-21545B56E4C4}">
          <p14:sldIdLst>
            <p14:sldId id="256"/>
            <p14:sldId id="257"/>
            <p14:sldId id="259"/>
            <p14:sldId id="264"/>
            <p14:sldId id="266"/>
            <p14:sldId id="265"/>
          </p14:sldIdLst>
        </p14:section>
        <p14:section name="Untitled Section" id="{6DECE11F-F2E5-E84C-862A-414C28FEDBA3}">
          <p14:sldIdLst>
            <p14:sldId id="263"/>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859"/>
    <p:restoredTop sz="94690"/>
  </p:normalViewPr>
  <p:slideViewPr>
    <p:cSldViewPr snapToGrid="0" snapToObjects="1">
      <p:cViewPr>
        <p:scale>
          <a:sx n="101" d="100"/>
          <a:sy n="101" d="100"/>
        </p:scale>
        <p:origin x="-24"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94BB6C-7F03-42BB-8B29-2FCC2E479942}" type="datetimeFigureOut">
              <a:rPr lang="en-US" smtClean="0"/>
              <a:t>2/4/2019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136591-767F-4027-ADFE-A4D831C316EF}" type="slidenum">
              <a:rPr lang="en-US" smtClean="0"/>
              <a:t>‹#›</a:t>
            </a:fld>
            <a:endParaRPr lang="en-US"/>
          </a:p>
        </p:txBody>
      </p:sp>
    </p:spTree>
    <p:extLst>
      <p:ext uri="{BB962C8B-B14F-4D97-AF65-F5344CB8AC3E}">
        <p14:creationId xmlns:p14="http://schemas.microsoft.com/office/powerpoint/2010/main" val="3782706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092BF-C745-F14F-A03C-6022E33CBD72}" type="datetimeFigureOut">
              <a:rPr lang="en-US" smtClean="0"/>
              <a:t>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B66E8-DD3F-4E42-8500-B3EB05DF60BC}" type="slidenum">
              <a:rPr lang="en-US" smtClean="0"/>
              <a:t>‹#›</a:t>
            </a:fld>
            <a:endParaRPr lang="en-US"/>
          </a:p>
        </p:txBody>
      </p:sp>
    </p:spTree>
    <p:extLst>
      <p:ext uri="{BB962C8B-B14F-4D97-AF65-F5344CB8AC3E}">
        <p14:creationId xmlns:p14="http://schemas.microsoft.com/office/powerpoint/2010/main" val="1766942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B66E8-DD3F-4E42-8500-B3EB05DF60BC}" type="slidenum">
              <a:rPr lang="en-US" smtClean="0"/>
              <a:t>2</a:t>
            </a:fld>
            <a:endParaRPr lang="en-US"/>
          </a:p>
        </p:txBody>
      </p:sp>
    </p:spTree>
    <p:extLst>
      <p:ext uri="{BB962C8B-B14F-4D97-AF65-F5344CB8AC3E}">
        <p14:creationId xmlns:p14="http://schemas.microsoft.com/office/powerpoint/2010/main" val="2064147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3404F-9C04-3749-934F-0243EFE209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E5EFBA7-DB39-2349-8698-8592D88BA1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CCC96AE-9691-8245-B409-E3BE19CBF9E9}"/>
              </a:ext>
            </a:extLst>
          </p:cNvPr>
          <p:cNvSpPr>
            <a:spLocks noGrp="1"/>
          </p:cNvSpPr>
          <p:nvPr>
            <p:ph type="dt" sz="half" idx="10"/>
          </p:nvPr>
        </p:nvSpPr>
        <p:spPr/>
        <p:txBody>
          <a:bodyPr/>
          <a:lstStyle/>
          <a:p>
            <a:fld id="{73A36EB9-BD72-3340-97BA-6B5E4769DE64}" type="datetimeFigureOut">
              <a:rPr lang="en-US" smtClean="0"/>
              <a:t>2/4/2019</a:t>
            </a:fld>
            <a:endParaRPr lang="en-US"/>
          </a:p>
        </p:txBody>
      </p:sp>
      <p:sp>
        <p:nvSpPr>
          <p:cNvPr id="5" name="Footer Placeholder 4">
            <a:extLst>
              <a:ext uri="{FF2B5EF4-FFF2-40B4-BE49-F238E27FC236}">
                <a16:creationId xmlns="" xmlns:a16="http://schemas.microsoft.com/office/drawing/2014/main" id="{8C63208A-323C-5548-ACEF-CC66DE3F9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BB2DAEA-33F2-8B4E-A66E-12EF89FB9DFB}"/>
              </a:ext>
            </a:extLst>
          </p:cNvPr>
          <p:cNvSpPr>
            <a:spLocks noGrp="1"/>
          </p:cNvSpPr>
          <p:nvPr>
            <p:ph type="sldNum" sz="quarter" idx="12"/>
          </p:nvPr>
        </p:nvSpPr>
        <p:spPr/>
        <p:txBody>
          <a:bodyPr/>
          <a:lstStyle/>
          <a:p>
            <a:fld id="{9CF62B84-9F71-324F-AD24-7F64A6A0072C}" type="slidenum">
              <a:rPr lang="en-US" smtClean="0"/>
              <a:t>‹#›</a:t>
            </a:fld>
            <a:endParaRPr lang="en-US"/>
          </a:p>
        </p:txBody>
      </p:sp>
    </p:spTree>
    <p:extLst>
      <p:ext uri="{BB962C8B-B14F-4D97-AF65-F5344CB8AC3E}">
        <p14:creationId xmlns:p14="http://schemas.microsoft.com/office/powerpoint/2010/main" val="317141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C4EFC8-EAA9-864A-A81A-4ACD263557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5E8DF9D-A05F-6940-9F97-3FDDC0002C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C5261CE-D7D5-7C4B-AED0-5F8F9382D184}"/>
              </a:ext>
            </a:extLst>
          </p:cNvPr>
          <p:cNvSpPr>
            <a:spLocks noGrp="1"/>
          </p:cNvSpPr>
          <p:nvPr>
            <p:ph type="dt" sz="half" idx="10"/>
          </p:nvPr>
        </p:nvSpPr>
        <p:spPr/>
        <p:txBody>
          <a:bodyPr/>
          <a:lstStyle/>
          <a:p>
            <a:fld id="{73A36EB9-BD72-3340-97BA-6B5E4769DE64}" type="datetimeFigureOut">
              <a:rPr lang="en-US" smtClean="0"/>
              <a:t>2/4/2019</a:t>
            </a:fld>
            <a:endParaRPr lang="en-US"/>
          </a:p>
        </p:txBody>
      </p:sp>
      <p:sp>
        <p:nvSpPr>
          <p:cNvPr id="5" name="Footer Placeholder 4">
            <a:extLst>
              <a:ext uri="{FF2B5EF4-FFF2-40B4-BE49-F238E27FC236}">
                <a16:creationId xmlns="" xmlns:a16="http://schemas.microsoft.com/office/drawing/2014/main" id="{87D91E98-8B78-2F44-BF67-0C4773966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F160101-5CEB-C043-83BD-1D0043B04D59}"/>
              </a:ext>
            </a:extLst>
          </p:cNvPr>
          <p:cNvSpPr>
            <a:spLocks noGrp="1"/>
          </p:cNvSpPr>
          <p:nvPr>
            <p:ph type="sldNum" sz="quarter" idx="12"/>
          </p:nvPr>
        </p:nvSpPr>
        <p:spPr/>
        <p:txBody>
          <a:bodyPr/>
          <a:lstStyle/>
          <a:p>
            <a:fld id="{9CF62B84-9F71-324F-AD24-7F64A6A0072C}" type="slidenum">
              <a:rPr lang="en-US" smtClean="0"/>
              <a:t>‹#›</a:t>
            </a:fld>
            <a:endParaRPr lang="en-US"/>
          </a:p>
        </p:txBody>
      </p:sp>
    </p:spTree>
    <p:extLst>
      <p:ext uri="{BB962C8B-B14F-4D97-AF65-F5344CB8AC3E}">
        <p14:creationId xmlns:p14="http://schemas.microsoft.com/office/powerpoint/2010/main" val="288727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B84902A-42DE-0C4C-8803-2DFE65ACBC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E4C3031-49EA-F348-B703-592E4ACD3A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F511584-AF22-5349-A8EA-7D157B600759}"/>
              </a:ext>
            </a:extLst>
          </p:cNvPr>
          <p:cNvSpPr>
            <a:spLocks noGrp="1"/>
          </p:cNvSpPr>
          <p:nvPr>
            <p:ph type="dt" sz="half" idx="10"/>
          </p:nvPr>
        </p:nvSpPr>
        <p:spPr/>
        <p:txBody>
          <a:bodyPr/>
          <a:lstStyle/>
          <a:p>
            <a:fld id="{73A36EB9-BD72-3340-97BA-6B5E4769DE64}" type="datetimeFigureOut">
              <a:rPr lang="en-US" smtClean="0"/>
              <a:t>2/4/2019</a:t>
            </a:fld>
            <a:endParaRPr lang="en-US"/>
          </a:p>
        </p:txBody>
      </p:sp>
      <p:sp>
        <p:nvSpPr>
          <p:cNvPr id="5" name="Footer Placeholder 4">
            <a:extLst>
              <a:ext uri="{FF2B5EF4-FFF2-40B4-BE49-F238E27FC236}">
                <a16:creationId xmlns="" xmlns:a16="http://schemas.microsoft.com/office/drawing/2014/main" id="{A499F28C-C616-064C-9C0B-40D0C805D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2603B46-27B6-0743-807D-B65B91A1C264}"/>
              </a:ext>
            </a:extLst>
          </p:cNvPr>
          <p:cNvSpPr>
            <a:spLocks noGrp="1"/>
          </p:cNvSpPr>
          <p:nvPr>
            <p:ph type="sldNum" sz="quarter" idx="12"/>
          </p:nvPr>
        </p:nvSpPr>
        <p:spPr/>
        <p:txBody>
          <a:bodyPr/>
          <a:lstStyle/>
          <a:p>
            <a:fld id="{9CF62B84-9F71-324F-AD24-7F64A6A0072C}" type="slidenum">
              <a:rPr lang="en-US" smtClean="0"/>
              <a:t>‹#›</a:t>
            </a:fld>
            <a:endParaRPr lang="en-US"/>
          </a:p>
        </p:txBody>
      </p:sp>
    </p:spTree>
    <p:extLst>
      <p:ext uri="{BB962C8B-B14F-4D97-AF65-F5344CB8AC3E}">
        <p14:creationId xmlns:p14="http://schemas.microsoft.com/office/powerpoint/2010/main" val="38699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2EC3E2-44B5-BE42-807F-987F453152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5FE9C12-77D0-724D-9393-8B3EB48B13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EDBDD34-9B9A-5D4C-AEE2-38240DE9227D}"/>
              </a:ext>
            </a:extLst>
          </p:cNvPr>
          <p:cNvSpPr>
            <a:spLocks noGrp="1"/>
          </p:cNvSpPr>
          <p:nvPr>
            <p:ph type="dt" sz="half" idx="10"/>
          </p:nvPr>
        </p:nvSpPr>
        <p:spPr/>
        <p:txBody>
          <a:bodyPr/>
          <a:lstStyle/>
          <a:p>
            <a:fld id="{73A36EB9-BD72-3340-97BA-6B5E4769DE64}" type="datetimeFigureOut">
              <a:rPr lang="en-US" smtClean="0"/>
              <a:t>2/4/2019</a:t>
            </a:fld>
            <a:endParaRPr lang="en-US"/>
          </a:p>
        </p:txBody>
      </p:sp>
      <p:sp>
        <p:nvSpPr>
          <p:cNvPr id="5" name="Footer Placeholder 4">
            <a:extLst>
              <a:ext uri="{FF2B5EF4-FFF2-40B4-BE49-F238E27FC236}">
                <a16:creationId xmlns="" xmlns:a16="http://schemas.microsoft.com/office/drawing/2014/main" id="{FACB795A-9078-5E41-9730-4343912FD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48B591C-8014-4E48-BEAF-6E7EC199BAC7}"/>
              </a:ext>
            </a:extLst>
          </p:cNvPr>
          <p:cNvSpPr>
            <a:spLocks noGrp="1"/>
          </p:cNvSpPr>
          <p:nvPr>
            <p:ph type="sldNum" sz="quarter" idx="12"/>
          </p:nvPr>
        </p:nvSpPr>
        <p:spPr/>
        <p:txBody>
          <a:bodyPr/>
          <a:lstStyle/>
          <a:p>
            <a:fld id="{9CF62B84-9F71-324F-AD24-7F64A6A0072C}" type="slidenum">
              <a:rPr lang="en-US" smtClean="0"/>
              <a:t>‹#›</a:t>
            </a:fld>
            <a:endParaRPr lang="en-US"/>
          </a:p>
        </p:txBody>
      </p:sp>
    </p:spTree>
    <p:extLst>
      <p:ext uri="{BB962C8B-B14F-4D97-AF65-F5344CB8AC3E}">
        <p14:creationId xmlns:p14="http://schemas.microsoft.com/office/powerpoint/2010/main" val="389152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3F26DC-FDFB-C14A-9785-04536DCF2F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3A446E1-0AB7-B24F-97DC-E6BF88134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8FB16AD0-3AE8-354C-9E60-18594BF51E5F}"/>
              </a:ext>
            </a:extLst>
          </p:cNvPr>
          <p:cNvSpPr>
            <a:spLocks noGrp="1"/>
          </p:cNvSpPr>
          <p:nvPr>
            <p:ph type="dt" sz="half" idx="10"/>
          </p:nvPr>
        </p:nvSpPr>
        <p:spPr/>
        <p:txBody>
          <a:bodyPr/>
          <a:lstStyle/>
          <a:p>
            <a:fld id="{73A36EB9-BD72-3340-97BA-6B5E4769DE64}" type="datetimeFigureOut">
              <a:rPr lang="en-US" smtClean="0"/>
              <a:t>2/4/2019</a:t>
            </a:fld>
            <a:endParaRPr lang="en-US"/>
          </a:p>
        </p:txBody>
      </p:sp>
      <p:sp>
        <p:nvSpPr>
          <p:cNvPr id="5" name="Footer Placeholder 4">
            <a:extLst>
              <a:ext uri="{FF2B5EF4-FFF2-40B4-BE49-F238E27FC236}">
                <a16:creationId xmlns="" xmlns:a16="http://schemas.microsoft.com/office/drawing/2014/main" id="{912097CC-B0A3-014B-8EDC-B56B97091E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478C87A-1575-C941-B79F-F2A51894D4A9}"/>
              </a:ext>
            </a:extLst>
          </p:cNvPr>
          <p:cNvSpPr>
            <a:spLocks noGrp="1"/>
          </p:cNvSpPr>
          <p:nvPr>
            <p:ph type="sldNum" sz="quarter" idx="12"/>
          </p:nvPr>
        </p:nvSpPr>
        <p:spPr/>
        <p:txBody>
          <a:bodyPr/>
          <a:lstStyle/>
          <a:p>
            <a:fld id="{9CF62B84-9F71-324F-AD24-7F64A6A0072C}" type="slidenum">
              <a:rPr lang="en-US" smtClean="0"/>
              <a:t>‹#›</a:t>
            </a:fld>
            <a:endParaRPr lang="en-US"/>
          </a:p>
        </p:txBody>
      </p:sp>
    </p:spTree>
    <p:extLst>
      <p:ext uri="{BB962C8B-B14F-4D97-AF65-F5344CB8AC3E}">
        <p14:creationId xmlns:p14="http://schemas.microsoft.com/office/powerpoint/2010/main" val="63903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3652B1-A1BD-5D45-95FA-CE29A32850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D0EEE33-CCBC-764F-A087-A21239DA0D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AE80997-1339-AB4A-89CC-B379CB0CAF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AEF0D7D-4497-0645-97DE-757195C87488}"/>
              </a:ext>
            </a:extLst>
          </p:cNvPr>
          <p:cNvSpPr>
            <a:spLocks noGrp="1"/>
          </p:cNvSpPr>
          <p:nvPr>
            <p:ph type="dt" sz="half" idx="10"/>
          </p:nvPr>
        </p:nvSpPr>
        <p:spPr/>
        <p:txBody>
          <a:bodyPr/>
          <a:lstStyle/>
          <a:p>
            <a:fld id="{73A36EB9-BD72-3340-97BA-6B5E4769DE64}" type="datetimeFigureOut">
              <a:rPr lang="en-US" smtClean="0"/>
              <a:t>2/4/2019</a:t>
            </a:fld>
            <a:endParaRPr lang="en-US"/>
          </a:p>
        </p:txBody>
      </p:sp>
      <p:sp>
        <p:nvSpPr>
          <p:cNvPr id="6" name="Footer Placeholder 5">
            <a:extLst>
              <a:ext uri="{FF2B5EF4-FFF2-40B4-BE49-F238E27FC236}">
                <a16:creationId xmlns="" xmlns:a16="http://schemas.microsoft.com/office/drawing/2014/main" id="{0D6D528C-302D-2B4F-83EF-71DE57991B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912D672-1DB4-504E-AED2-0FCF3544D1C4}"/>
              </a:ext>
            </a:extLst>
          </p:cNvPr>
          <p:cNvSpPr>
            <a:spLocks noGrp="1"/>
          </p:cNvSpPr>
          <p:nvPr>
            <p:ph type="sldNum" sz="quarter" idx="12"/>
          </p:nvPr>
        </p:nvSpPr>
        <p:spPr/>
        <p:txBody>
          <a:bodyPr/>
          <a:lstStyle/>
          <a:p>
            <a:fld id="{9CF62B84-9F71-324F-AD24-7F64A6A0072C}" type="slidenum">
              <a:rPr lang="en-US" smtClean="0"/>
              <a:t>‹#›</a:t>
            </a:fld>
            <a:endParaRPr lang="en-US"/>
          </a:p>
        </p:txBody>
      </p:sp>
    </p:spTree>
    <p:extLst>
      <p:ext uri="{BB962C8B-B14F-4D97-AF65-F5344CB8AC3E}">
        <p14:creationId xmlns:p14="http://schemas.microsoft.com/office/powerpoint/2010/main" val="227629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344FB2-7798-5C4A-A413-7563A9E99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B207754-0D04-3743-8607-8C316F1D8A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6DD0ABE1-DD7F-244E-8572-BAB9CB4853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9F0B274-B5F5-7845-A648-EB5E2ECBAD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9213C63E-27EB-E644-8EF0-00B896A12D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E366E23-BAB4-C247-889B-821BD427E3C9}"/>
              </a:ext>
            </a:extLst>
          </p:cNvPr>
          <p:cNvSpPr>
            <a:spLocks noGrp="1"/>
          </p:cNvSpPr>
          <p:nvPr>
            <p:ph type="dt" sz="half" idx="10"/>
          </p:nvPr>
        </p:nvSpPr>
        <p:spPr/>
        <p:txBody>
          <a:bodyPr/>
          <a:lstStyle/>
          <a:p>
            <a:fld id="{73A36EB9-BD72-3340-97BA-6B5E4769DE64}" type="datetimeFigureOut">
              <a:rPr lang="en-US" smtClean="0"/>
              <a:t>2/4/2019</a:t>
            </a:fld>
            <a:endParaRPr lang="en-US"/>
          </a:p>
        </p:txBody>
      </p:sp>
      <p:sp>
        <p:nvSpPr>
          <p:cNvPr id="8" name="Footer Placeholder 7">
            <a:extLst>
              <a:ext uri="{FF2B5EF4-FFF2-40B4-BE49-F238E27FC236}">
                <a16:creationId xmlns="" xmlns:a16="http://schemas.microsoft.com/office/drawing/2014/main" id="{B3F0EAFA-556C-7341-9616-5E5ECCD5DE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65BD705-FA9D-0845-A08E-0FE9ECD8F02E}"/>
              </a:ext>
            </a:extLst>
          </p:cNvPr>
          <p:cNvSpPr>
            <a:spLocks noGrp="1"/>
          </p:cNvSpPr>
          <p:nvPr>
            <p:ph type="sldNum" sz="quarter" idx="12"/>
          </p:nvPr>
        </p:nvSpPr>
        <p:spPr/>
        <p:txBody>
          <a:bodyPr/>
          <a:lstStyle/>
          <a:p>
            <a:fld id="{9CF62B84-9F71-324F-AD24-7F64A6A0072C}" type="slidenum">
              <a:rPr lang="en-US" smtClean="0"/>
              <a:t>‹#›</a:t>
            </a:fld>
            <a:endParaRPr lang="en-US"/>
          </a:p>
        </p:txBody>
      </p:sp>
    </p:spTree>
    <p:extLst>
      <p:ext uri="{BB962C8B-B14F-4D97-AF65-F5344CB8AC3E}">
        <p14:creationId xmlns:p14="http://schemas.microsoft.com/office/powerpoint/2010/main" val="305548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3B8126-579E-E046-BBD1-5DA836EA15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561A6ED-7913-3845-AD25-1A6B57A13D12}"/>
              </a:ext>
            </a:extLst>
          </p:cNvPr>
          <p:cNvSpPr>
            <a:spLocks noGrp="1"/>
          </p:cNvSpPr>
          <p:nvPr>
            <p:ph type="dt" sz="half" idx="10"/>
          </p:nvPr>
        </p:nvSpPr>
        <p:spPr/>
        <p:txBody>
          <a:bodyPr/>
          <a:lstStyle/>
          <a:p>
            <a:fld id="{73A36EB9-BD72-3340-97BA-6B5E4769DE64}" type="datetimeFigureOut">
              <a:rPr lang="en-US" smtClean="0"/>
              <a:t>2/4/2019</a:t>
            </a:fld>
            <a:endParaRPr lang="en-US"/>
          </a:p>
        </p:txBody>
      </p:sp>
      <p:sp>
        <p:nvSpPr>
          <p:cNvPr id="4" name="Footer Placeholder 3">
            <a:extLst>
              <a:ext uri="{FF2B5EF4-FFF2-40B4-BE49-F238E27FC236}">
                <a16:creationId xmlns="" xmlns:a16="http://schemas.microsoft.com/office/drawing/2014/main" id="{9601AA79-0413-6149-951D-DCD1BA7FCD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8327F52-C8ED-9D4B-8BCF-408CB8C88679}"/>
              </a:ext>
            </a:extLst>
          </p:cNvPr>
          <p:cNvSpPr>
            <a:spLocks noGrp="1"/>
          </p:cNvSpPr>
          <p:nvPr>
            <p:ph type="sldNum" sz="quarter" idx="12"/>
          </p:nvPr>
        </p:nvSpPr>
        <p:spPr/>
        <p:txBody>
          <a:bodyPr/>
          <a:lstStyle/>
          <a:p>
            <a:fld id="{9CF62B84-9F71-324F-AD24-7F64A6A0072C}" type="slidenum">
              <a:rPr lang="en-US" smtClean="0"/>
              <a:t>‹#›</a:t>
            </a:fld>
            <a:endParaRPr lang="en-US"/>
          </a:p>
        </p:txBody>
      </p:sp>
    </p:spTree>
    <p:extLst>
      <p:ext uri="{BB962C8B-B14F-4D97-AF65-F5344CB8AC3E}">
        <p14:creationId xmlns:p14="http://schemas.microsoft.com/office/powerpoint/2010/main" val="630724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0BA3E1B-7944-784A-AAF2-C0EBF3FA388E}"/>
              </a:ext>
            </a:extLst>
          </p:cNvPr>
          <p:cNvSpPr>
            <a:spLocks noGrp="1"/>
          </p:cNvSpPr>
          <p:nvPr>
            <p:ph type="dt" sz="half" idx="10"/>
          </p:nvPr>
        </p:nvSpPr>
        <p:spPr/>
        <p:txBody>
          <a:bodyPr/>
          <a:lstStyle/>
          <a:p>
            <a:fld id="{73A36EB9-BD72-3340-97BA-6B5E4769DE64}" type="datetimeFigureOut">
              <a:rPr lang="en-US" smtClean="0"/>
              <a:t>2/4/2019</a:t>
            </a:fld>
            <a:endParaRPr lang="en-US"/>
          </a:p>
        </p:txBody>
      </p:sp>
      <p:sp>
        <p:nvSpPr>
          <p:cNvPr id="3" name="Footer Placeholder 2">
            <a:extLst>
              <a:ext uri="{FF2B5EF4-FFF2-40B4-BE49-F238E27FC236}">
                <a16:creationId xmlns="" xmlns:a16="http://schemas.microsoft.com/office/drawing/2014/main" id="{12B9180E-B15C-B94B-90D1-463AC47704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C557870-44F1-A24F-80BA-A19FE15DB2EC}"/>
              </a:ext>
            </a:extLst>
          </p:cNvPr>
          <p:cNvSpPr>
            <a:spLocks noGrp="1"/>
          </p:cNvSpPr>
          <p:nvPr>
            <p:ph type="sldNum" sz="quarter" idx="12"/>
          </p:nvPr>
        </p:nvSpPr>
        <p:spPr/>
        <p:txBody>
          <a:bodyPr/>
          <a:lstStyle/>
          <a:p>
            <a:fld id="{9CF62B84-9F71-324F-AD24-7F64A6A0072C}" type="slidenum">
              <a:rPr lang="en-US" smtClean="0"/>
              <a:t>‹#›</a:t>
            </a:fld>
            <a:endParaRPr lang="en-US"/>
          </a:p>
        </p:txBody>
      </p:sp>
    </p:spTree>
    <p:extLst>
      <p:ext uri="{BB962C8B-B14F-4D97-AF65-F5344CB8AC3E}">
        <p14:creationId xmlns:p14="http://schemas.microsoft.com/office/powerpoint/2010/main" val="3577046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FEB77E-3079-324A-8B2A-2ECBE873D8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822C47A-75C8-4142-872A-80CE3F38E8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9E2EB8E-4E85-B44B-B162-B69E8940D6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6466057-6331-AB4C-860F-41CF5C5A947B}"/>
              </a:ext>
            </a:extLst>
          </p:cNvPr>
          <p:cNvSpPr>
            <a:spLocks noGrp="1"/>
          </p:cNvSpPr>
          <p:nvPr>
            <p:ph type="dt" sz="half" idx="10"/>
          </p:nvPr>
        </p:nvSpPr>
        <p:spPr/>
        <p:txBody>
          <a:bodyPr/>
          <a:lstStyle/>
          <a:p>
            <a:fld id="{73A36EB9-BD72-3340-97BA-6B5E4769DE64}" type="datetimeFigureOut">
              <a:rPr lang="en-US" smtClean="0"/>
              <a:t>2/4/2019</a:t>
            </a:fld>
            <a:endParaRPr lang="en-US"/>
          </a:p>
        </p:txBody>
      </p:sp>
      <p:sp>
        <p:nvSpPr>
          <p:cNvPr id="6" name="Footer Placeholder 5">
            <a:extLst>
              <a:ext uri="{FF2B5EF4-FFF2-40B4-BE49-F238E27FC236}">
                <a16:creationId xmlns="" xmlns:a16="http://schemas.microsoft.com/office/drawing/2014/main" id="{B06B3A11-C09C-434F-B270-275DD2D26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CE084AE-C961-1E42-919B-6A182873C47B}"/>
              </a:ext>
            </a:extLst>
          </p:cNvPr>
          <p:cNvSpPr>
            <a:spLocks noGrp="1"/>
          </p:cNvSpPr>
          <p:nvPr>
            <p:ph type="sldNum" sz="quarter" idx="12"/>
          </p:nvPr>
        </p:nvSpPr>
        <p:spPr/>
        <p:txBody>
          <a:bodyPr/>
          <a:lstStyle/>
          <a:p>
            <a:fld id="{9CF62B84-9F71-324F-AD24-7F64A6A0072C}" type="slidenum">
              <a:rPr lang="en-US" smtClean="0"/>
              <a:t>‹#›</a:t>
            </a:fld>
            <a:endParaRPr lang="en-US"/>
          </a:p>
        </p:txBody>
      </p:sp>
    </p:spTree>
    <p:extLst>
      <p:ext uri="{BB962C8B-B14F-4D97-AF65-F5344CB8AC3E}">
        <p14:creationId xmlns:p14="http://schemas.microsoft.com/office/powerpoint/2010/main" val="388815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E03E88-16F5-0B49-B0A8-5606297E9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4DC3CFD-DB28-284C-BB89-F948769F9B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9765154-3ED1-6445-9685-580CF2ED6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9E19317-F016-8845-8A4A-9ECB9FC14C3C}"/>
              </a:ext>
            </a:extLst>
          </p:cNvPr>
          <p:cNvSpPr>
            <a:spLocks noGrp="1"/>
          </p:cNvSpPr>
          <p:nvPr>
            <p:ph type="dt" sz="half" idx="10"/>
          </p:nvPr>
        </p:nvSpPr>
        <p:spPr/>
        <p:txBody>
          <a:bodyPr/>
          <a:lstStyle/>
          <a:p>
            <a:fld id="{73A36EB9-BD72-3340-97BA-6B5E4769DE64}" type="datetimeFigureOut">
              <a:rPr lang="en-US" smtClean="0"/>
              <a:t>2/4/2019</a:t>
            </a:fld>
            <a:endParaRPr lang="en-US"/>
          </a:p>
        </p:txBody>
      </p:sp>
      <p:sp>
        <p:nvSpPr>
          <p:cNvPr id="6" name="Footer Placeholder 5">
            <a:extLst>
              <a:ext uri="{FF2B5EF4-FFF2-40B4-BE49-F238E27FC236}">
                <a16:creationId xmlns="" xmlns:a16="http://schemas.microsoft.com/office/drawing/2014/main" id="{1F78E3C9-4705-0B42-9305-46768B9F36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061D72A-4EF9-844D-B5AC-C479B607D9A0}"/>
              </a:ext>
            </a:extLst>
          </p:cNvPr>
          <p:cNvSpPr>
            <a:spLocks noGrp="1"/>
          </p:cNvSpPr>
          <p:nvPr>
            <p:ph type="sldNum" sz="quarter" idx="12"/>
          </p:nvPr>
        </p:nvSpPr>
        <p:spPr/>
        <p:txBody>
          <a:bodyPr/>
          <a:lstStyle/>
          <a:p>
            <a:fld id="{9CF62B84-9F71-324F-AD24-7F64A6A0072C}" type="slidenum">
              <a:rPr lang="en-US" smtClean="0"/>
              <a:t>‹#›</a:t>
            </a:fld>
            <a:endParaRPr lang="en-US"/>
          </a:p>
        </p:txBody>
      </p:sp>
    </p:spTree>
    <p:extLst>
      <p:ext uri="{BB962C8B-B14F-4D97-AF65-F5344CB8AC3E}">
        <p14:creationId xmlns:p14="http://schemas.microsoft.com/office/powerpoint/2010/main" val="1755626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393C5CD-2F67-A641-96C7-0AF33B6E0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C71CD61-1FB8-9B4B-8DCE-642830BFD1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547379-369C-EA4C-9721-257D843F76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36EB9-BD72-3340-97BA-6B5E4769DE64}" type="datetimeFigureOut">
              <a:rPr lang="en-US" smtClean="0"/>
              <a:t>2/4/2019</a:t>
            </a:fld>
            <a:endParaRPr lang="en-US"/>
          </a:p>
        </p:txBody>
      </p:sp>
      <p:sp>
        <p:nvSpPr>
          <p:cNvPr id="5" name="Footer Placeholder 4">
            <a:extLst>
              <a:ext uri="{FF2B5EF4-FFF2-40B4-BE49-F238E27FC236}">
                <a16:creationId xmlns="" xmlns:a16="http://schemas.microsoft.com/office/drawing/2014/main" id="{5AB75C1A-3577-1442-836B-4CF4A54B4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D099A3D-9DE6-CF4E-A294-E952D12D4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62B84-9F71-324F-AD24-7F64A6A0072C}" type="slidenum">
              <a:rPr lang="en-US" smtClean="0"/>
              <a:t>‹#›</a:t>
            </a:fld>
            <a:endParaRPr lang="en-US"/>
          </a:p>
        </p:txBody>
      </p:sp>
    </p:spTree>
    <p:extLst>
      <p:ext uri="{BB962C8B-B14F-4D97-AF65-F5344CB8AC3E}">
        <p14:creationId xmlns:p14="http://schemas.microsoft.com/office/powerpoint/2010/main" val="2843012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youtube.com/watch?v=Y38hpR3JZg4"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hyperlink" Target="http://counselingsta.weebl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D6DCA8-7ABD-2349-B2A7-3611567B700E}"/>
              </a:ext>
            </a:extLst>
          </p:cNvPr>
          <p:cNvSpPr>
            <a:spLocks noGrp="1"/>
          </p:cNvSpPr>
          <p:nvPr>
            <p:ph type="ctrTitle"/>
          </p:nvPr>
        </p:nvSpPr>
        <p:spPr/>
        <p:txBody>
          <a:bodyPr/>
          <a:lstStyle/>
          <a:p>
            <a:endParaRPr lang="en-US" b="1" dirty="0">
              <a:latin typeface="Arial Black" panose="020B0604020202020204" pitchFamily="34" charset="0"/>
              <a:cs typeface="Arial Black" panose="020B0604020202020204" pitchFamily="34" charset="0"/>
            </a:endParaRPr>
          </a:p>
        </p:txBody>
      </p:sp>
      <p:sp>
        <p:nvSpPr>
          <p:cNvPr id="3" name="Subtitle 2">
            <a:extLst>
              <a:ext uri="{FF2B5EF4-FFF2-40B4-BE49-F238E27FC236}">
                <a16:creationId xmlns="" xmlns:a16="http://schemas.microsoft.com/office/drawing/2014/main" id="{9C1C0816-18E2-8A43-B6D6-37E47D6ABDAC}"/>
              </a:ext>
            </a:extLst>
          </p:cNvPr>
          <p:cNvSpPr>
            <a:spLocks noGrp="1"/>
          </p:cNvSpPr>
          <p:nvPr>
            <p:ph type="subTitle" idx="1"/>
          </p:nvPr>
        </p:nvSpPr>
        <p:spPr>
          <a:xfrm>
            <a:off x="1524000" y="3602037"/>
            <a:ext cx="9144000" cy="2832629"/>
          </a:xfrm>
        </p:spPr>
        <p:txBody>
          <a:bodyPr>
            <a:normAutofit fontScale="47500" lnSpcReduction="20000"/>
          </a:bodyPr>
          <a:lstStyle/>
          <a:p>
            <a:endParaRPr lang="en-US" dirty="0"/>
          </a:p>
          <a:p>
            <a:endParaRPr lang="en-US" sz="5000" dirty="0"/>
          </a:p>
          <a:p>
            <a:r>
              <a:rPr lang="en-US" sz="5000" b="1" dirty="0"/>
              <a:t>Parent Roundtable </a:t>
            </a:r>
            <a:r>
              <a:rPr lang="en-US" sz="5000" b="1" dirty="0" smtClean="0"/>
              <a:t>Courage and Gratitude </a:t>
            </a:r>
            <a:r>
              <a:rPr lang="en-US" sz="5000" b="1" smtClean="0"/>
              <a:t>in our Heart and Home</a:t>
            </a:r>
            <a:endParaRPr lang="en-US" sz="5000" dirty="0"/>
          </a:p>
          <a:p>
            <a:endParaRPr lang="en-US" sz="2000" dirty="0"/>
          </a:p>
          <a:p>
            <a:r>
              <a:rPr lang="en-US" sz="4100" dirty="0"/>
              <a:t>Welcome Parents of Saint Thomas the Apostle School and Saint Timothy Middle School! </a:t>
            </a:r>
          </a:p>
          <a:p>
            <a:endParaRPr lang="en-US" sz="1800" i="1" dirty="0"/>
          </a:p>
          <a:p>
            <a:endParaRPr lang="en-US" sz="2200" i="1" dirty="0"/>
          </a:p>
          <a:p>
            <a:r>
              <a:rPr lang="en-US" sz="3800" i="1" dirty="0"/>
              <a:t>Counseling Department Meghan Ciacchero and Leandra Manos  </a:t>
            </a:r>
          </a:p>
        </p:txBody>
      </p:sp>
      <p:pic>
        <p:nvPicPr>
          <p:cNvPr id="5" name="Picture 4">
            <a:extLst>
              <a:ext uri="{FF2B5EF4-FFF2-40B4-BE49-F238E27FC236}">
                <a16:creationId xmlns="" xmlns:a16="http://schemas.microsoft.com/office/drawing/2014/main" id="{BF6B0F11-A9BB-524B-8312-C6F89DDF4C8C}"/>
              </a:ext>
            </a:extLst>
          </p:cNvPr>
          <p:cNvPicPr>
            <a:picLocks noChangeAspect="1"/>
          </p:cNvPicPr>
          <p:nvPr/>
        </p:nvPicPr>
        <p:blipFill>
          <a:blip r:embed="rId2"/>
          <a:stretch>
            <a:fillRect/>
          </a:stretch>
        </p:blipFill>
        <p:spPr>
          <a:xfrm>
            <a:off x="1524000" y="903226"/>
            <a:ext cx="9265919" cy="2698811"/>
          </a:xfrm>
          <a:prstGeom prst="rect">
            <a:avLst/>
          </a:prstGeom>
        </p:spPr>
      </p:pic>
    </p:spTree>
    <p:extLst>
      <p:ext uri="{BB962C8B-B14F-4D97-AF65-F5344CB8AC3E}">
        <p14:creationId xmlns:p14="http://schemas.microsoft.com/office/powerpoint/2010/main" val="92121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8BAA1DD8-9CD5-6C4D-8374-F61C48448953}"/>
              </a:ext>
            </a:extLst>
          </p:cNvPr>
          <p:cNvGraphicFramePr>
            <a:graphicFrameLocks noGrp="1"/>
          </p:cNvGraphicFramePr>
          <p:nvPr>
            <p:ph idx="1"/>
            <p:extLst>
              <p:ext uri="{D42A27DB-BD31-4B8C-83A1-F6EECF244321}">
                <p14:modId xmlns:p14="http://schemas.microsoft.com/office/powerpoint/2010/main" val="3223146958"/>
              </p:ext>
            </p:extLst>
          </p:nvPr>
        </p:nvGraphicFramePr>
        <p:xfrm>
          <a:off x="407773" y="142696"/>
          <a:ext cx="11380573" cy="6663406"/>
        </p:xfrm>
        <a:graphic>
          <a:graphicData uri="http://schemas.openxmlformats.org/drawingml/2006/table">
            <a:tbl>
              <a:tblPr firstRow="1" bandRow="1">
                <a:tableStyleId>{93296810-A885-4BE3-A3E7-6D5BEEA58F35}</a:tableStyleId>
              </a:tblPr>
              <a:tblGrid>
                <a:gridCol w="3237470">
                  <a:extLst>
                    <a:ext uri="{9D8B030D-6E8A-4147-A177-3AD203B41FA5}">
                      <a16:colId xmlns="" xmlns:a16="http://schemas.microsoft.com/office/drawing/2014/main" val="1175646372"/>
                    </a:ext>
                  </a:extLst>
                </a:gridCol>
                <a:gridCol w="2767914">
                  <a:extLst>
                    <a:ext uri="{9D8B030D-6E8A-4147-A177-3AD203B41FA5}">
                      <a16:colId xmlns="" xmlns:a16="http://schemas.microsoft.com/office/drawing/2014/main" val="327497673"/>
                    </a:ext>
                  </a:extLst>
                </a:gridCol>
                <a:gridCol w="2607275">
                  <a:extLst>
                    <a:ext uri="{9D8B030D-6E8A-4147-A177-3AD203B41FA5}">
                      <a16:colId xmlns="" xmlns:a16="http://schemas.microsoft.com/office/drawing/2014/main" val="2015592764"/>
                    </a:ext>
                  </a:extLst>
                </a:gridCol>
                <a:gridCol w="2767914">
                  <a:extLst>
                    <a:ext uri="{9D8B030D-6E8A-4147-A177-3AD203B41FA5}">
                      <a16:colId xmlns="" xmlns:a16="http://schemas.microsoft.com/office/drawing/2014/main" val="1690434658"/>
                    </a:ext>
                  </a:extLst>
                </a:gridCol>
              </a:tblGrid>
              <a:tr h="536926">
                <a:tc>
                  <a:txBody>
                    <a:bodyPr/>
                    <a:lstStyle/>
                    <a:p>
                      <a:pPr algn="ctr"/>
                      <a:r>
                        <a:rPr lang="en-US" dirty="0"/>
                        <a:t>STA</a:t>
                      </a:r>
                    </a:p>
                  </a:txBody>
                  <a:tcPr/>
                </a:tc>
                <a:tc>
                  <a:txBody>
                    <a:bodyPr/>
                    <a:lstStyle/>
                    <a:p>
                      <a:pPr algn="ctr"/>
                      <a:r>
                        <a:rPr lang="en-US" dirty="0"/>
                        <a:t>STMS</a:t>
                      </a:r>
                    </a:p>
                  </a:txBody>
                  <a:tcPr/>
                </a:tc>
                <a:tc>
                  <a:txBody>
                    <a:bodyPr/>
                    <a:lstStyle/>
                    <a:p>
                      <a:pPr algn="ctr"/>
                      <a:r>
                        <a:rPr lang="en-US" dirty="0"/>
                        <a:t>ASCA</a:t>
                      </a:r>
                    </a:p>
                  </a:txBody>
                  <a:tcPr/>
                </a:tc>
                <a:tc>
                  <a:txBody>
                    <a:bodyPr/>
                    <a:lstStyle/>
                    <a:p>
                      <a:pPr algn="ctr"/>
                      <a:r>
                        <a:rPr lang="en-US" dirty="0"/>
                        <a:t>CHOOSE LOVE </a:t>
                      </a:r>
                    </a:p>
                  </a:txBody>
                  <a:tcPr/>
                </a:tc>
                <a:extLst>
                  <a:ext uri="{0D108BD9-81ED-4DB2-BD59-A6C34878D82A}">
                    <a16:rowId xmlns="" xmlns:a16="http://schemas.microsoft.com/office/drawing/2014/main" val="4123848741"/>
                  </a:ext>
                </a:extLst>
              </a:tr>
              <a:tr h="5745249">
                <a:tc>
                  <a:txBody>
                    <a:bodyPr/>
                    <a:lstStyle/>
                    <a:p>
                      <a:r>
                        <a:rPr lang="en-US" sz="1800" b="0" i="0" kern="1200" dirty="0">
                          <a:solidFill>
                            <a:schemeClr val="dk1"/>
                          </a:solidFill>
                          <a:effectLst/>
                          <a:latin typeface="+mn-lt"/>
                          <a:ea typeface="+mn-ea"/>
                          <a:cs typeface="+mn-cs"/>
                        </a:rPr>
                        <a:t>We are a Pre-K through Grade 5 Roman Catholic elementary school which embraces many faiths, cultures and ethnic backgrounds. We foster academic growth, personal responsibility and respect for others as we guide children to become compassionate and active citizens in a global society.</a:t>
                      </a:r>
                    </a:p>
                    <a:p>
                      <a:endParaRPr lang="en-US" dirty="0"/>
                    </a:p>
                  </a:txBody>
                  <a:tcPr/>
                </a:tc>
                <a:tc>
                  <a:txBody>
                    <a:bodyPr/>
                    <a:lstStyle/>
                    <a:p>
                      <a:r>
                        <a:rPr lang="en-US" sz="1800" b="0" i="0" kern="1200" dirty="0">
                          <a:solidFill>
                            <a:schemeClr val="dk1"/>
                          </a:solidFill>
                          <a:effectLst/>
                          <a:latin typeface="+mn-lt"/>
                          <a:ea typeface="+mn-ea"/>
                          <a:cs typeface="+mn-cs"/>
                        </a:rPr>
                        <a:t>We are a Roman Catholic community that fosters the development of mind, body and spirit in a challenging academic environment. We guide students to realize their full potential in becoming productive and ethical people who will contribute to a more just and peaceful world.</a:t>
                      </a:r>
                    </a:p>
                    <a:p>
                      <a:r>
                        <a:rPr lang="en-US" dirty="0"/>
                        <a:t/>
                      </a:r>
                      <a:br>
                        <a:rPr lang="en-US" dirty="0"/>
                      </a:br>
                      <a:endParaRPr lang="en-US" dirty="0"/>
                    </a:p>
                  </a:txBody>
                  <a:tcPr/>
                </a:tc>
                <a:tc>
                  <a:txBody>
                    <a:bodyPr/>
                    <a:lstStyle/>
                    <a:p>
                      <a:r>
                        <a:rPr lang="en-US" sz="1800" b="0" i="0" kern="1200" dirty="0">
                          <a:solidFill>
                            <a:schemeClr val="dk1"/>
                          </a:solidFill>
                          <a:effectLst/>
                          <a:latin typeface="+mn-lt"/>
                          <a:ea typeface="+mn-ea"/>
                          <a:cs typeface="+mn-cs"/>
                        </a:rPr>
                        <a:t>Building on these beliefs, school counselors create a vision statement defining what the future will look like in terms of student outcomes. In addition, school counselors create a mission statement aligned with their school's mission and develop program goals defining how the vision and mission will be measured.</a:t>
                      </a:r>
                    </a:p>
                    <a:p>
                      <a:r>
                        <a:rPr lang="en-US" sz="1800" b="0" i="0" kern="1200" dirty="0">
                          <a:solidFill>
                            <a:schemeClr val="dk1"/>
                          </a:solidFill>
                          <a:effectLst/>
                          <a:latin typeface="+mn-lt"/>
                          <a:ea typeface="+mn-ea"/>
                          <a:cs typeface="+mn-cs"/>
                        </a:rPr>
                        <a:t/>
                      </a:r>
                      <a:br>
                        <a:rPr lang="en-US" sz="1800" b="0" i="0" kern="1200" dirty="0">
                          <a:solidFill>
                            <a:schemeClr val="dk1"/>
                          </a:solidFill>
                          <a:effectLst/>
                          <a:latin typeface="+mn-lt"/>
                          <a:ea typeface="+mn-ea"/>
                          <a:cs typeface="+mn-cs"/>
                        </a:rPr>
                      </a:br>
                      <a:endParaRPr lang="en-US" sz="1800" b="0" i="0" kern="1200" dirty="0">
                        <a:solidFill>
                          <a:schemeClr val="dk1"/>
                        </a:solidFill>
                        <a:effectLst/>
                        <a:latin typeface="+mn-lt"/>
                        <a:ea typeface="+mn-ea"/>
                        <a:cs typeface="+mn-cs"/>
                      </a:endParaRPr>
                    </a:p>
                    <a:p>
                      <a:endParaRPr lang="en-US" dirty="0"/>
                    </a:p>
                  </a:txBody>
                  <a:tcPr/>
                </a:tc>
                <a:tc>
                  <a:txBody>
                    <a:bodyPr/>
                    <a:lstStyle/>
                    <a:p>
                      <a:r>
                        <a:rPr lang="en-US" sz="1800" b="0" i="0" kern="1200" dirty="0">
                          <a:solidFill>
                            <a:schemeClr val="dk1"/>
                          </a:solidFill>
                          <a:effectLst/>
                          <a:latin typeface="+mn-lt"/>
                          <a:ea typeface="+mn-ea"/>
                          <a:cs typeface="+mn-cs"/>
                        </a:rPr>
                        <a:t>To create a more peaceful world by raising awareness that everyone can choose love in any circumstance; to ensure every child has access to the essential life skills that will empower them to Choose Love, and to help facilitate this by teaching these skills within their families, schools and communities. Choosing Love means having the courage to be grateful when life isn’t easy, to forgive when the person who hurt you is not sorry, and to step outside your own pain to help someone else. That is how to choose love, and the empowering lesson is that it’s a choice.</a:t>
                      </a:r>
                      <a:endParaRPr lang="en-US" sz="1800" dirty="0"/>
                    </a:p>
                  </a:txBody>
                  <a:tcPr/>
                </a:tc>
                <a:extLst>
                  <a:ext uri="{0D108BD9-81ED-4DB2-BD59-A6C34878D82A}">
                    <a16:rowId xmlns="" xmlns:a16="http://schemas.microsoft.com/office/drawing/2014/main" val="123313336"/>
                  </a:ext>
                </a:extLst>
              </a:tr>
            </a:tbl>
          </a:graphicData>
        </a:graphic>
      </p:graphicFrame>
    </p:spTree>
    <p:extLst>
      <p:ext uri="{BB962C8B-B14F-4D97-AF65-F5344CB8AC3E}">
        <p14:creationId xmlns:p14="http://schemas.microsoft.com/office/powerpoint/2010/main" val="4141888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15BC8F-EDD3-1D4C-BCD8-7531DCEAE0A3}"/>
              </a:ext>
            </a:extLst>
          </p:cNvPr>
          <p:cNvSpPr>
            <a:spLocks noGrp="1"/>
          </p:cNvSpPr>
          <p:nvPr>
            <p:ph type="title"/>
          </p:nvPr>
        </p:nvSpPr>
        <p:spPr>
          <a:xfrm>
            <a:off x="838200" y="365126"/>
            <a:ext cx="10515600" cy="931660"/>
          </a:xfrm>
        </p:spPr>
        <p:txBody>
          <a:bodyPr>
            <a:normAutofit/>
          </a:bodyPr>
          <a:lstStyle/>
          <a:p>
            <a:pPr algn="ctr"/>
            <a:r>
              <a:rPr lang="en-US" sz="3600" b="1" dirty="0">
                <a:latin typeface="Arial" panose="020B0604020202020204" pitchFamily="34" charset="0"/>
                <a:cs typeface="Arial" panose="020B0604020202020204" pitchFamily="34" charset="0"/>
              </a:rPr>
              <a:t>STA and STMS choosing to take action! </a:t>
            </a:r>
          </a:p>
        </p:txBody>
      </p:sp>
      <p:pic>
        <p:nvPicPr>
          <p:cNvPr id="5" name="Content Placeholder 4">
            <a:hlinkClick r:id="rId2"/>
            <a:extLst>
              <a:ext uri="{FF2B5EF4-FFF2-40B4-BE49-F238E27FC236}">
                <a16:creationId xmlns="" xmlns:a16="http://schemas.microsoft.com/office/drawing/2014/main" id="{6BC4FF4D-5FCF-7241-A920-0E2AD5E812A2}"/>
              </a:ext>
            </a:extLst>
          </p:cNvPr>
          <p:cNvPicPr>
            <a:picLocks noGrp="1" noChangeAspect="1"/>
          </p:cNvPicPr>
          <p:nvPr>
            <p:ph idx="1"/>
          </p:nvPr>
        </p:nvPicPr>
        <p:blipFill>
          <a:blip r:embed="rId3"/>
          <a:stretch>
            <a:fillRect/>
          </a:stretch>
        </p:blipFill>
        <p:spPr>
          <a:xfrm>
            <a:off x="454337" y="1493116"/>
            <a:ext cx="3669357" cy="3519804"/>
          </a:xfrm>
        </p:spPr>
      </p:pic>
      <p:pic>
        <p:nvPicPr>
          <p:cNvPr id="7" name="Picture 6">
            <a:extLst>
              <a:ext uri="{FF2B5EF4-FFF2-40B4-BE49-F238E27FC236}">
                <a16:creationId xmlns="" xmlns:a16="http://schemas.microsoft.com/office/drawing/2014/main" id="{E868991B-D6F9-4345-90CA-4D685FD951CC}"/>
              </a:ext>
            </a:extLst>
          </p:cNvPr>
          <p:cNvPicPr>
            <a:picLocks noChangeAspect="1"/>
          </p:cNvPicPr>
          <p:nvPr/>
        </p:nvPicPr>
        <p:blipFill>
          <a:blip r:embed="rId4"/>
          <a:stretch>
            <a:fillRect/>
          </a:stretch>
        </p:blipFill>
        <p:spPr>
          <a:xfrm>
            <a:off x="7790809" y="1493116"/>
            <a:ext cx="4197923" cy="3654741"/>
          </a:xfrm>
          <a:prstGeom prst="rect">
            <a:avLst/>
          </a:prstGeom>
        </p:spPr>
      </p:pic>
      <p:pic>
        <p:nvPicPr>
          <p:cNvPr id="9" name="Picture 8">
            <a:extLst>
              <a:ext uri="{FF2B5EF4-FFF2-40B4-BE49-F238E27FC236}">
                <a16:creationId xmlns="" xmlns:a16="http://schemas.microsoft.com/office/drawing/2014/main" id="{3ED1F506-AD4E-BC4D-A8A2-536E208C3D4B}"/>
              </a:ext>
            </a:extLst>
          </p:cNvPr>
          <p:cNvPicPr>
            <a:picLocks noChangeAspect="1"/>
          </p:cNvPicPr>
          <p:nvPr/>
        </p:nvPicPr>
        <p:blipFill>
          <a:blip r:embed="rId5"/>
          <a:stretch>
            <a:fillRect/>
          </a:stretch>
        </p:blipFill>
        <p:spPr>
          <a:xfrm>
            <a:off x="4286752" y="2227811"/>
            <a:ext cx="3340999" cy="3784355"/>
          </a:xfrm>
          <a:prstGeom prst="rect">
            <a:avLst/>
          </a:prstGeom>
        </p:spPr>
      </p:pic>
    </p:spTree>
    <p:extLst>
      <p:ext uri="{BB962C8B-B14F-4D97-AF65-F5344CB8AC3E}">
        <p14:creationId xmlns:p14="http://schemas.microsoft.com/office/powerpoint/2010/main" val="201002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759429-FC87-8C4D-B529-EE60E8B269CB}"/>
              </a:ext>
            </a:extLst>
          </p:cNvPr>
          <p:cNvSpPr>
            <a:spLocks noGrp="1"/>
          </p:cNvSpPr>
          <p:nvPr>
            <p:ph type="title"/>
          </p:nvPr>
        </p:nvSpPr>
        <p:spPr/>
        <p:txBody>
          <a:bodyPr/>
          <a:lstStyle/>
          <a:p>
            <a:r>
              <a:rPr lang="en-US" b="1" dirty="0"/>
              <a:t>Mrs. </a:t>
            </a:r>
            <a:r>
              <a:rPr lang="en-US" b="1" dirty="0" err="1"/>
              <a:t>Ciacchero’s</a:t>
            </a:r>
            <a:r>
              <a:rPr lang="en-US" b="1" dirty="0"/>
              <a:t> Counselors Corner Weebly</a:t>
            </a:r>
          </a:p>
        </p:txBody>
      </p:sp>
      <p:sp>
        <p:nvSpPr>
          <p:cNvPr id="3" name="Content Placeholder 2">
            <a:extLst>
              <a:ext uri="{FF2B5EF4-FFF2-40B4-BE49-F238E27FC236}">
                <a16:creationId xmlns="" xmlns:a16="http://schemas.microsoft.com/office/drawing/2014/main" id="{7804E4EE-8291-CE42-8E78-CCE97BF9E72F}"/>
              </a:ext>
            </a:extLst>
          </p:cNvPr>
          <p:cNvSpPr>
            <a:spLocks noGrp="1"/>
          </p:cNvSpPr>
          <p:nvPr>
            <p:ph idx="1"/>
          </p:nvPr>
        </p:nvSpPr>
        <p:spPr/>
        <p:txBody>
          <a:bodyPr/>
          <a:lstStyle/>
          <a:p>
            <a:endParaRPr lang="en-US" dirty="0">
              <a:hlinkClick r:id="rId2"/>
            </a:endParaRPr>
          </a:p>
          <a:p>
            <a:pPr algn="ctr"/>
            <a:endParaRPr lang="en-US" dirty="0">
              <a:hlinkClick r:id="rId2"/>
            </a:endParaRPr>
          </a:p>
          <a:p>
            <a:pPr algn="ctr"/>
            <a:r>
              <a:rPr lang="en-US" dirty="0">
                <a:hlinkClick r:id="rId2"/>
              </a:rPr>
              <a:t>http://counselingsta.weebly.com/</a:t>
            </a:r>
            <a:endParaRPr lang="en-US" dirty="0"/>
          </a:p>
        </p:txBody>
      </p:sp>
    </p:spTree>
    <p:extLst>
      <p:ext uri="{BB962C8B-B14F-4D97-AF65-F5344CB8AC3E}">
        <p14:creationId xmlns:p14="http://schemas.microsoft.com/office/powerpoint/2010/main" val="285445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Ice Breaker! </a:t>
            </a:r>
            <a:endParaRPr lang="en-US" b="1"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3600" b="1" dirty="0" smtClean="0"/>
              <a:t>TWO TRUTHS AND A LIE </a:t>
            </a:r>
            <a:endParaRPr lang="en-US" sz="3600" b="1" dirty="0"/>
          </a:p>
        </p:txBody>
      </p:sp>
    </p:spTree>
    <p:extLst>
      <p:ext uri="{BB962C8B-B14F-4D97-AF65-F5344CB8AC3E}">
        <p14:creationId xmlns:p14="http://schemas.microsoft.com/office/powerpoint/2010/main" val="1133458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65A410-0521-F34E-AFC9-199DB181BAB9}"/>
              </a:ext>
            </a:extLst>
          </p:cNvPr>
          <p:cNvSpPr>
            <a:spLocks noGrp="1"/>
          </p:cNvSpPr>
          <p:nvPr>
            <p:ph type="title"/>
          </p:nvPr>
        </p:nvSpPr>
        <p:spPr/>
        <p:txBody>
          <a:bodyPr/>
          <a:lstStyle/>
          <a:p>
            <a:pPr algn="ctr"/>
            <a:r>
              <a:rPr lang="en-US" b="1" dirty="0"/>
              <a:t>Exercise and Discussion </a:t>
            </a:r>
          </a:p>
        </p:txBody>
      </p:sp>
      <p:sp>
        <p:nvSpPr>
          <p:cNvPr id="3" name="Content Placeholder 2">
            <a:extLst>
              <a:ext uri="{FF2B5EF4-FFF2-40B4-BE49-F238E27FC236}">
                <a16:creationId xmlns="" xmlns:a16="http://schemas.microsoft.com/office/drawing/2014/main" id="{0A76DF32-A02F-9242-9F44-3D28EF678E4C}"/>
              </a:ext>
            </a:extLst>
          </p:cNvPr>
          <p:cNvSpPr>
            <a:spLocks noGrp="1"/>
          </p:cNvSpPr>
          <p:nvPr>
            <p:ph idx="1"/>
          </p:nvPr>
        </p:nvSpPr>
        <p:spPr/>
        <p:txBody>
          <a:bodyPr/>
          <a:lstStyle/>
          <a:p>
            <a:r>
              <a:rPr lang="en-US" dirty="0" smtClean="0"/>
              <a:t>Courage</a:t>
            </a:r>
          </a:p>
          <a:p>
            <a:pPr lvl="1"/>
            <a:r>
              <a:rPr lang="en-US" dirty="0" smtClean="0"/>
              <a:t>Exercise for families and group.</a:t>
            </a:r>
          </a:p>
          <a:p>
            <a:pPr lvl="1"/>
            <a:r>
              <a:rPr lang="en-US" dirty="0" smtClean="0"/>
              <a:t>Group and family discussion.</a:t>
            </a:r>
            <a:endParaRPr lang="en-US" dirty="0"/>
          </a:p>
          <a:p>
            <a:pPr marL="0" indent="0">
              <a:buNone/>
            </a:pPr>
            <a:r>
              <a:rPr lang="en-US" sz="2400" dirty="0"/>
              <a:t>        </a:t>
            </a:r>
            <a:endParaRPr lang="en-US" dirty="0"/>
          </a:p>
          <a:p>
            <a:endParaRPr lang="en-US" dirty="0"/>
          </a:p>
          <a:p>
            <a:endParaRPr lang="en-US" dirty="0"/>
          </a:p>
          <a:p>
            <a:r>
              <a:rPr lang="en-US" dirty="0" smtClean="0"/>
              <a:t>Gratitude</a:t>
            </a:r>
            <a:endParaRPr lang="en-US" dirty="0"/>
          </a:p>
          <a:p>
            <a:pPr lvl="1"/>
            <a:r>
              <a:rPr lang="en-US" dirty="0" smtClean="0"/>
              <a:t>Exercise </a:t>
            </a:r>
            <a:r>
              <a:rPr lang="en-US" dirty="0"/>
              <a:t>for families and group.</a:t>
            </a:r>
          </a:p>
          <a:p>
            <a:pPr lvl="1"/>
            <a:r>
              <a:rPr lang="en-US" dirty="0"/>
              <a:t>Group and family discussion.</a:t>
            </a:r>
          </a:p>
          <a:p>
            <a:pPr marL="0" indent="0">
              <a:buNone/>
            </a:pPr>
            <a:endParaRPr lang="en-US" dirty="0"/>
          </a:p>
        </p:txBody>
      </p:sp>
    </p:spTree>
    <p:extLst>
      <p:ext uri="{BB962C8B-B14F-4D97-AF65-F5344CB8AC3E}">
        <p14:creationId xmlns:p14="http://schemas.microsoft.com/office/powerpoint/2010/main" val="2123583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A9CB00-6DF2-7F41-B3BB-94DF18DCBF66}"/>
              </a:ext>
            </a:extLst>
          </p:cNvPr>
          <p:cNvSpPr>
            <a:spLocks noGrp="1"/>
          </p:cNvSpPr>
          <p:nvPr>
            <p:ph type="title"/>
          </p:nvPr>
        </p:nvSpPr>
        <p:spPr/>
        <p:txBody>
          <a:bodyPr/>
          <a:lstStyle/>
          <a:p>
            <a:pPr algn="ctr"/>
            <a:r>
              <a:rPr lang="en-US" b="1" dirty="0"/>
              <a:t>        Next Month’s Parent Night! </a:t>
            </a:r>
          </a:p>
        </p:txBody>
      </p:sp>
      <p:sp>
        <p:nvSpPr>
          <p:cNvPr id="3" name="Content Placeholder 2">
            <a:extLst>
              <a:ext uri="{FF2B5EF4-FFF2-40B4-BE49-F238E27FC236}">
                <a16:creationId xmlns="" xmlns:a16="http://schemas.microsoft.com/office/drawing/2014/main" id="{5CEC2044-3C62-3A4C-9EA9-69921B0D89A0}"/>
              </a:ext>
            </a:extLst>
          </p:cNvPr>
          <p:cNvSpPr>
            <a:spLocks noGrp="1"/>
          </p:cNvSpPr>
          <p:nvPr>
            <p:ph idx="1"/>
          </p:nvPr>
        </p:nvSpPr>
        <p:spPr/>
        <p:txBody>
          <a:bodyPr/>
          <a:lstStyle/>
          <a:p>
            <a:pPr marL="0" indent="0" algn="ctr">
              <a:buNone/>
            </a:pPr>
            <a:r>
              <a:rPr lang="en-US" dirty="0"/>
              <a:t>     </a:t>
            </a:r>
          </a:p>
          <a:p>
            <a:pPr marL="0" indent="0" algn="ctr">
              <a:buNone/>
            </a:pPr>
            <a:endParaRPr lang="en-US" dirty="0"/>
          </a:p>
          <a:p>
            <a:pPr marL="0" indent="0" algn="ctr">
              <a:buNone/>
            </a:pPr>
            <a:r>
              <a:rPr lang="en-US" sz="3200" dirty="0"/>
              <a:t>    Tuesday, </a:t>
            </a:r>
            <a:r>
              <a:rPr lang="en-US" sz="3200" dirty="0" smtClean="0"/>
              <a:t>March 26 </a:t>
            </a:r>
            <a:endParaRPr lang="en-US" sz="3200" dirty="0"/>
          </a:p>
          <a:p>
            <a:pPr marL="457200" lvl="1" indent="0" algn="ctr">
              <a:buNone/>
            </a:pPr>
            <a:r>
              <a:rPr lang="en-US" sz="3200" dirty="0"/>
              <a:t>6:00-8:00 </a:t>
            </a:r>
          </a:p>
          <a:p>
            <a:pPr marL="457200" lvl="1" indent="0" algn="ctr">
              <a:buNone/>
            </a:pPr>
            <a:r>
              <a:rPr lang="en-US" sz="3200" dirty="0" smtClean="0"/>
              <a:t>Forgiveness and Compassion in Action </a:t>
            </a:r>
            <a:endParaRPr lang="en-US" sz="3200" dirty="0"/>
          </a:p>
        </p:txBody>
      </p:sp>
    </p:spTree>
    <p:extLst>
      <p:ext uri="{BB962C8B-B14F-4D97-AF65-F5344CB8AC3E}">
        <p14:creationId xmlns:p14="http://schemas.microsoft.com/office/powerpoint/2010/main" val="683555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1880</TotalTime>
  <Words>220</Words>
  <Application>Microsoft Office PowerPoint</Application>
  <PresentationFormat>Custom</PresentationFormat>
  <Paragraphs>45</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STA and STMS choosing to take action! </vt:lpstr>
      <vt:lpstr>Mrs. Ciacchero’s Counselors Corner Weebly</vt:lpstr>
      <vt:lpstr>                               Ice Breaker! </vt:lpstr>
      <vt:lpstr>Exercise and Discussion </vt:lpstr>
      <vt:lpstr>        Next Month’s Parent Night!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 Loura</dc:creator>
  <cp:lastModifiedBy>guidance</cp:lastModifiedBy>
  <cp:revision>24</cp:revision>
  <cp:lastPrinted>2019-02-04T21:23:33Z</cp:lastPrinted>
  <dcterms:created xsi:type="dcterms:W3CDTF">2018-09-29T14:08:25Z</dcterms:created>
  <dcterms:modified xsi:type="dcterms:W3CDTF">2019-02-04T21:25:55Z</dcterms:modified>
</cp:coreProperties>
</file>